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D4632-1DBC-5EDA-C0AA-FBAB69791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E7B10D-22CD-2C4C-EE10-911FBB64F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6E3F3C-25C4-B04E-65E2-9DAB31FFF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97A7E9-802E-8496-3C64-A70BDE7C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5E29F9-6814-5720-14D4-1AFE1C9B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04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14A53-CFFE-1E29-AB79-88BD96C7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3198E7-A8A9-E832-5BAF-6C34157DB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D43D9A-1DCF-6CCF-741D-D28BD21F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A0ADF-4D91-58F9-80BA-EA7B773C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F9D576-AFDC-0DB7-2C7F-F6F37F5E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75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D209DB-CB15-75FF-6464-DBFB5FACD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D64FE0-7038-C01A-D742-33884A9FE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474437-DAD3-F670-E62A-19979129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AD98A9-654C-F148-18E5-3066219A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665A7-2008-902B-D843-643A7976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76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67433-A306-466D-33D8-5FC60013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1CDC4B-73ED-D74C-2ECB-1005531C9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390C0C-AFA9-6198-9CB0-24BC51E4C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565675-40FC-1A63-461B-8E809ACA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B4E48-0A2B-3464-BBE0-94A753FE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67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B23746-D761-0C2B-012D-8B9160BB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2138DE-E22E-82FE-6D59-F3BFA1C84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2BBCF4-8290-DD2A-933D-768497A3B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824E7D-CE89-0AD3-EEE9-78C20138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99742B-B24A-B6DE-01A3-E33C1C78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13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6071B-FE08-16F1-1A1E-87BCB677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90928B-FF4C-DFFB-2F51-4F589F418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FB0DAE-A38C-0663-7005-0B9174892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B62899-A20B-63B6-46AE-636098F8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C2ED96-122D-8FED-6EFE-557F8A5D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0D6055-F2EB-77FD-7A60-69CA52C35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246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B3077-43D0-DC1C-7598-04FDB945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02F1E7-DC60-043F-A8CD-11C5A2BBA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EBFAFA-3009-B938-C7F5-013B969EB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7D1FCBC-C16C-FEC3-5E5A-6494039AAE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FD43F83-2627-0EC1-1C58-98B5648A2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2C8205-DA2C-2492-3159-17B077B4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879913-9E02-3698-B723-7A85FE42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29613F3-5337-BAC3-7B1A-E53BA5E3E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50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95743-B088-9F96-A293-B457E090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D98730-F000-2A65-15B3-F97C3675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4A4D23-A15F-C573-CAD1-B2B24A1A3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FBC58E-8EBA-F90E-1886-CC6B101E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76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24BA63-2F8A-E31D-3802-89F67897A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7C61214-AA49-8564-DE28-F7B3AED1D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FA4AC1-B011-31C0-B4DA-7F6EBB725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24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86AB2-4804-719F-61F2-C907ACAE7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7DBE9A-A6EE-392F-5D42-CD0D418DC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C73D05-E9CD-03A9-6C6B-A7E33BEA3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EE5C6F-D6F2-ABBB-25E9-8D840516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DC47A5-8F11-D19C-1C89-2BEA0765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FF7AE-26B7-71B2-5CF9-BDE44F66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34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3A5A8-3D8B-13DB-1048-0AB85167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6A7FF5-68DD-BEFE-4E6F-E25182F26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5BF7D0-B1D4-13D2-4A34-F25460C7B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03C4DB-921A-2A94-F727-6266535E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AA5DF9-606F-5CA6-EDB1-5ED75C18F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2E9B47-833D-6899-65C8-61144B9F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324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FE3101-5992-1C17-D4ED-77BA604AF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CA593A-65BA-5D11-A70D-DF6523F0E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4A69C4-754B-3AEE-0460-592BE4C35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D34218-EF07-4385-A71E-FBFFC81A9486}" type="datetimeFigureOut">
              <a:rPr lang="es-ES" smtClean="0"/>
              <a:t>10/05/2024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1CBB13-7B6A-22BF-0C58-934C4D433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4067E1-F4A1-467B-B111-3E4C7348B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DED3DA-C159-4780-8CCE-15B7B9A11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36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051D0BE-D511-9409-1E0E-27FE0FC3E424}"/>
              </a:ext>
            </a:extLst>
          </p:cNvPr>
          <p:cNvSpPr txBox="1">
            <a:spLocks/>
          </p:cNvSpPr>
          <p:nvPr/>
        </p:nvSpPr>
        <p:spPr>
          <a:xfrm>
            <a:off x="3551959" y="3055880"/>
            <a:ext cx="5829300" cy="746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>
                <a:solidFill>
                  <a:schemeClr val="bg1"/>
                </a:solidFill>
              </a:rPr>
              <a:t>Título</a:t>
            </a:r>
            <a:r>
              <a:rPr lang="en-US" sz="4000" b="1" dirty="0">
                <a:solidFill>
                  <a:schemeClr val="bg1"/>
                </a:solidFill>
              </a:rPr>
              <a:t> de la </a:t>
            </a:r>
            <a:r>
              <a:rPr lang="es-ES" sz="4000" b="1" dirty="0">
                <a:solidFill>
                  <a:schemeClr val="bg1"/>
                </a:solidFill>
              </a:rPr>
              <a:t>comunicación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433E24-DE69-3756-5547-B5D42520BB00}"/>
              </a:ext>
            </a:extLst>
          </p:cNvPr>
          <p:cNvSpPr txBox="1">
            <a:spLocks/>
          </p:cNvSpPr>
          <p:nvPr/>
        </p:nvSpPr>
        <p:spPr>
          <a:xfrm>
            <a:off x="1023526" y="5088705"/>
            <a:ext cx="10388348" cy="120496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Apellidos, Nombre primer autor/a*; Apellidos, Nombre segundo autor/a**</a:t>
            </a:r>
          </a:p>
          <a:p>
            <a:pPr marL="0" indent="0" algn="ctr">
              <a:buNone/>
            </a:pPr>
            <a:r>
              <a:rPr lang="es-E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*Universidad/entidad primer autor/a (País); ** Universidad/entidad segundo autor/a (País)</a:t>
            </a:r>
          </a:p>
          <a:p>
            <a:pPr marL="0" indent="0" algn="ctr">
              <a:buNone/>
            </a:pPr>
            <a:r>
              <a:rPr lang="es-E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 de contacto autor principal</a:t>
            </a:r>
          </a:p>
          <a:p>
            <a:pPr algn="r"/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13474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044F54B-A948-EBF4-60F0-96107DBE478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86912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CF4D811D-FA0F-F80C-A211-9BF5F21D5726}"/>
              </a:ext>
            </a:extLst>
          </p:cNvPr>
          <p:cNvSpPr txBox="1">
            <a:spLocks/>
          </p:cNvSpPr>
          <p:nvPr/>
        </p:nvSpPr>
        <p:spPr>
          <a:xfrm>
            <a:off x="6095999" y="1886912"/>
            <a:ext cx="1901372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Introducción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5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F75614E-78EB-5E22-B330-C6879611E31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98726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81D6E35D-6480-95BF-92F5-87A8BC70EE3E}"/>
              </a:ext>
            </a:extLst>
          </p:cNvPr>
          <p:cNvSpPr txBox="1">
            <a:spLocks/>
          </p:cNvSpPr>
          <p:nvPr/>
        </p:nvSpPr>
        <p:spPr>
          <a:xfrm>
            <a:off x="6095999" y="1886912"/>
            <a:ext cx="1901372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Objetivos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7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F8B8EBE1-060F-A881-10DD-7E80BB5AD79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9" y="1898726"/>
            <a:ext cx="5994401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92EDC74F-C307-7D7A-C772-05D6775B7C4C}"/>
              </a:ext>
            </a:extLst>
          </p:cNvPr>
          <p:cNvSpPr txBox="1">
            <a:spLocks/>
          </p:cNvSpPr>
          <p:nvPr/>
        </p:nvSpPr>
        <p:spPr>
          <a:xfrm>
            <a:off x="6095998" y="1886912"/>
            <a:ext cx="5578766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6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Metodología/propuesta de innovación</a:t>
            </a:r>
            <a:endParaRPr kumimoji="0" lang="es-ES" sz="24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49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B09514E-5510-9BE1-F24A-EB27590300D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AFD1C278-3480-376E-D662-ECB5EB51CE92}"/>
              </a:ext>
            </a:extLst>
          </p:cNvPr>
          <p:cNvSpPr txBox="1">
            <a:spLocks/>
          </p:cNvSpPr>
          <p:nvPr/>
        </p:nvSpPr>
        <p:spPr>
          <a:xfrm>
            <a:off x="6415315" y="1898781"/>
            <a:ext cx="2235200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Resultados</a:t>
            </a:r>
            <a:endParaRPr kumimoji="0" lang="es-ES" sz="24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7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536B852E-F8D4-8974-49C2-EB5ED6E359E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8DC8DFC4-BF95-B49C-2395-7CE0002940AC}"/>
              </a:ext>
            </a:extLst>
          </p:cNvPr>
          <p:cNvSpPr txBox="1">
            <a:spLocks/>
          </p:cNvSpPr>
          <p:nvPr/>
        </p:nvSpPr>
        <p:spPr>
          <a:xfrm>
            <a:off x="6415315" y="1915094"/>
            <a:ext cx="2235200" cy="421673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 lnSpcReduction="10000"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Referencias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40FD8BA-27BF-33DE-414E-9687B6E0D7D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15315" y="1898726"/>
            <a:ext cx="5675086" cy="438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A90E2CAF-3003-E156-2F86-5E4AB440A490}"/>
              </a:ext>
            </a:extLst>
          </p:cNvPr>
          <p:cNvSpPr txBox="1">
            <a:spLocks/>
          </p:cNvSpPr>
          <p:nvPr/>
        </p:nvSpPr>
        <p:spPr>
          <a:xfrm>
            <a:off x="6415315" y="1898726"/>
            <a:ext cx="2235200" cy="438041"/>
          </a:xfrm>
          <a:prstGeom prst="rect">
            <a:avLst/>
          </a:prstGeom>
        </p:spPr>
        <p:txBody>
          <a:bodyPr vert="horz" wrap="square" lIns="0" tIns="64135" rIns="0" bIns="0" rtlCol="0" anchor="ctr">
            <a:normAutofit/>
          </a:bodyPr>
          <a:lstStyle>
            <a:lvl1pPr>
              <a:defRPr sz="2750" b="1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9525" marR="0" lvl="0" indent="0" algn="ctr" defTabSz="914400" eaLnBrk="1" fontAlgn="auto" latinLnBrk="0" hangingPunct="1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spc="6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Conclusiones</a:t>
            </a:r>
            <a:endParaRPr kumimoji="0" lang="es-ES" sz="2000" b="1" i="0" u="none" strike="noStrike" kern="0" cap="none" spc="-2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950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57</Words>
  <Application>Microsoft Office PowerPoint</Application>
  <PresentationFormat>Panorámica</PresentationFormat>
  <Paragraphs>10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Roboto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José Poyato López</dc:creator>
  <cp:lastModifiedBy>Francisco José Poyato López</cp:lastModifiedBy>
  <cp:revision>1</cp:revision>
  <dcterms:created xsi:type="dcterms:W3CDTF">2024-05-10T16:03:04Z</dcterms:created>
  <dcterms:modified xsi:type="dcterms:W3CDTF">2024-05-10T16:16:13Z</dcterms:modified>
</cp:coreProperties>
</file>