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0F0BC-77C5-76BD-9045-5405422CF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527A15-DA2E-F386-F142-53F221509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BE924C-C255-F9FB-3BA5-4B8A2F96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33ABD5-067B-9C4D-87FA-31908FFA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542022-42CD-347E-A9CD-A2DBECEB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6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D21A26-2316-DF2F-59BB-64755E04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AE86AD-82C0-4277-65FA-B78236FEB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30D8CD-8B52-031A-5C65-CAE0EAD3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D89297-B7A5-9327-F4DD-79B7301E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0FBD93-5264-1101-D1F3-BF90645A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7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DFD8ED-E4D5-DF42-48D7-2A8719545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779EF1-3AC1-25F1-A8FD-951515731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E4CF6-9D35-10BF-AC3D-4D2DB1E3B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8E56CE-40F7-A4B2-AA42-7DE793DE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C2A03-3F91-B9D8-AD32-92114E6F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04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D2FD7-7AF2-765D-B2E2-92A2A75E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8CE8A-D825-B796-E1A5-7C672C3B1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20E7A-B3AB-BB7B-A269-126A8DAC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4CB538-6144-914D-EEBB-9F4F4133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F7D473-5B92-B56D-2395-84E8541C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31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B2BD3-19C1-92D3-E5A3-9002A7C1F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5B4C31-8F09-9FCE-F0A1-B246BAAA2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A5C19D-592F-8A20-A847-123477B8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E14041-D83A-D2F7-154D-3E632B4F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28811-1218-B09D-B6E4-4F928201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58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58058-4CEA-59CA-CA03-5DF3F475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2A1E3-6A06-D075-F59E-CFB1BFC07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6FBC13-A930-317A-B985-0F3067B71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A60405-2DD5-D7F8-C815-6B706944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66421C-A73B-090E-16C4-D727A562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9C428-808C-1029-F22B-DFA926F2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9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802D1-6759-9FA6-D88D-C48F931DB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688B04-2B25-3EE9-48F0-6E0628FDD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F26C37-2AE7-4FF4-F064-7F20C9B69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DA9DCD-84F5-AF39-E436-3A7B3D70F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1E95E2-B124-F379-616D-047848251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9237FD-78AD-9D1C-EC2C-C8209DCD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8D2142-8403-F6D7-FF0E-3C872EB6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FD011D-4BFA-0E3E-CEC4-E5BC2A64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44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88810-12AB-4087-72FC-EFD38B8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3511FC-29AF-8293-6C7A-D5F9E78B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550DEE-7004-B3AE-7CC9-A592A597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6C11DE-89ED-9C9B-A6B0-D9D5F5C4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01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1F2B4F-9421-FD9B-9F74-A774C327C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FFEF10-107F-718D-46AC-8EDFFCAA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56586E-7CDC-ED54-9A5C-E0657AE7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0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33030-F42C-749C-AD74-F956CB139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DA81E-52A4-7652-D349-EDDD533C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8F05A2-3B45-2A4A-62E6-88F47E82B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BF0499-1A09-F055-4F60-F3734C95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AEE26A-9904-77B5-3B66-AB4A6048D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50F9E4-5AD8-B177-8C54-C6CC891A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91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F962A-6FE7-8E9A-6DBF-A0C1708FD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95294B-5DD4-72A1-483D-E32D394B9B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19058F-3EB9-72EE-BB26-614778C74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F79B8D-A10F-FF65-ABD3-653E8CFAF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5A25DB-F3F2-D636-E4FE-330CA994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7A9B83-16FE-116E-1627-E213133C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5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C40808-3568-60DF-D12C-B040FAD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746B8D-1A8D-EF57-325B-1BA4CB00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AA0491-18BF-551D-4A5A-AB0AED2EC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F579F9-A1EB-441C-9B4B-D55BF756A52F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FA17D-7AC2-8243-1F10-176DB836D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D1118-71C7-6A6E-EEE3-777C14E86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A71C8-D5C5-4FAB-9DF7-8C2F5C57E3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74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83057F-FCAD-9658-A5E5-4E2A5AE1BE5B}"/>
              </a:ext>
            </a:extLst>
          </p:cNvPr>
          <p:cNvSpPr txBox="1">
            <a:spLocks/>
          </p:cNvSpPr>
          <p:nvPr/>
        </p:nvSpPr>
        <p:spPr>
          <a:xfrm>
            <a:off x="3551959" y="3055880"/>
            <a:ext cx="5829300" cy="746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Title of your contribution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A22B93-553D-3148-AD42-A25EFBC79751}"/>
              </a:ext>
            </a:extLst>
          </p:cNvPr>
          <p:cNvSpPr txBox="1">
            <a:spLocks/>
          </p:cNvSpPr>
          <p:nvPr/>
        </p:nvSpPr>
        <p:spPr>
          <a:xfrm>
            <a:off x="755603" y="4973195"/>
            <a:ext cx="10680794" cy="12049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Name, First Name of the First Author*; Last Name, First Name of the Second Author**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*Affiliation of the First Author (Country); **Affiliation of the Second Author (Country)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Author's Email</a:t>
            </a:r>
            <a:endParaRPr lang="es-E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61874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DD9D700-C1E5-10DB-E10D-7C68AC66225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86912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8DDEF75A-A3E7-7F81-A6B7-A653597D84F7}"/>
              </a:ext>
            </a:extLst>
          </p:cNvPr>
          <p:cNvSpPr txBox="1">
            <a:spLocks/>
          </p:cNvSpPr>
          <p:nvPr/>
        </p:nvSpPr>
        <p:spPr>
          <a:xfrm>
            <a:off x="6095999" y="1886912"/>
            <a:ext cx="1901372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  <a:endParaRPr kumimoji="0" lang="en-US" sz="2000" b="1" i="0" u="none" strike="noStrike" kern="0" cap="none" spc="-2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0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6E14E04-61D9-582B-7568-A0AFE880D40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86912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2029FE71-63E0-3B40-A5FD-CE7DDAC071F7}"/>
              </a:ext>
            </a:extLst>
          </p:cNvPr>
          <p:cNvSpPr txBox="1">
            <a:spLocks/>
          </p:cNvSpPr>
          <p:nvPr/>
        </p:nvSpPr>
        <p:spPr>
          <a:xfrm>
            <a:off x="6095998" y="1886912"/>
            <a:ext cx="2782531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kern="0" spc="6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Research</a:t>
            </a:r>
            <a:r>
              <a:rPr lang="es-ES" sz="20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2000" kern="0" spc="6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questions</a:t>
            </a:r>
            <a:endParaRPr kumimoji="0" lang="es-ES" sz="18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5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E26E16C-9FB2-CAC1-DA64-EC7FC9A721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98726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284F34A6-820F-CFF8-AD77-738F7B0935E9}"/>
              </a:ext>
            </a:extLst>
          </p:cNvPr>
          <p:cNvSpPr txBox="1">
            <a:spLocks/>
          </p:cNvSpPr>
          <p:nvPr/>
        </p:nvSpPr>
        <p:spPr>
          <a:xfrm>
            <a:off x="6095998" y="1886912"/>
            <a:ext cx="5578766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r>
              <a:rPr lang="es-E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Methods / </a:t>
            </a:r>
            <a:r>
              <a:rPr lang="es-E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Innovation</a:t>
            </a:r>
            <a:r>
              <a:rPr lang="es-E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s-E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proposal</a:t>
            </a:r>
            <a:endParaRPr lang="es-E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9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85D99FF-E474-788E-D675-DA9FDB36617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EF54262B-AC06-65E4-5FD4-0D36A8FDED8C}"/>
              </a:ext>
            </a:extLst>
          </p:cNvPr>
          <p:cNvSpPr txBox="1">
            <a:spLocks/>
          </p:cNvSpPr>
          <p:nvPr/>
        </p:nvSpPr>
        <p:spPr>
          <a:xfrm>
            <a:off x="6415315" y="1898781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  <a:endParaRPr kumimoji="0" lang="es-ES" sz="24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1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7308E2B-C372-12FA-DF67-83A4BF6EBCA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DC7C1BD0-6C6F-4200-BFA5-C48ADCF5C811}"/>
              </a:ext>
            </a:extLst>
          </p:cNvPr>
          <p:cNvSpPr txBox="1">
            <a:spLocks/>
          </p:cNvSpPr>
          <p:nvPr/>
        </p:nvSpPr>
        <p:spPr>
          <a:xfrm>
            <a:off x="6415315" y="1898726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67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7B31AEC-5BD2-7B30-798F-EC727BF1FD0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AD336471-8A1A-AB8C-24F8-FA44C62DF806}"/>
              </a:ext>
            </a:extLst>
          </p:cNvPr>
          <p:cNvSpPr txBox="1">
            <a:spLocks/>
          </p:cNvSpPr>
          <p:nvPr/>
        </p:nvSpPr>
        <p:spPr>
          <a:xfrm>
            <a:off x="6415315" y="1915094"/>
            <a:ext cx="2235200" cy="421673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 lnSpcReduction="10000"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39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</Words>
  <Application>Microsoft Office PowerPoint</Application>
  <PresentationFormat>Panorámica</PresentationFormat>
  <Paragraphs>10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José Poyato López</dc:creator>
  <cp:lastModifiedBy>Francisco José Poyato López</cp:lastModifiedBy>
  <cp:revision>1</cp:revision>
  <dcterms:created xsi:type="dcterms:W3CDTF">2024-05-10T16:18:39Z</dcterms:created>
  <dcterms:modified xsi:type="dcterms:W3CDTF">2024-05-10T16:33:45Z</dcterms:modified>
</cp:coreProperties>
</file>