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93" r:id="rId2"/>
  </p:sldMasterIdLst>
  <p:notesMasterIdLst>
    <p:notesMasterId r:id="rId4"/>
  </p:notesMasterIdLst>
  <p:handoutMasterIdLst>
    <p:handoutMasterId r:id="rId5"/>
  </p:handoutMasterIdLst>
  <p:sldIdLst>
    <p:sldId id="671" r:id="rId3"/>
  </p:sldIdLst>
  <p:sldSz cx="9144000" cy="6858000" type="screen4x3"/>
  <p:notesSz cx="6797675" cy="9928225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Symbol" panose="05050102010706020507" pitchFamily="18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MME UPM" initials="GU" lastIdx="1" clrIdx="0">
    <p:extLst>
      <p:ext uri="{19B8F6BF-5375-455C-9EA6-DF929625EA0E}">
        <p15:presenceInfo xmlns:p15="http://schemas.microsoft.com/office/powerpoint/2012/main" userId="a91d4cc1e4abad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00FF"/>
    <a:srgbClr val="FF7AF5"/>
    <a:srgbClr val="D60000"/>
    <a:srgbClr val="CC0000"/>
    <a:srgbClr val="FFF7F7"/>
    <a:srgbClr val="F8F8F8"/>
    <a:srgbClr val="FF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 autoAdjust="0"/>
    <p:restoredTop sz="92865" autoAdjust="0"/>
  </p:normalViewPr>
  <p:slideViewPr>
    <p:cSldViewPr snapToGrid="0">
      <p:cViewPr varScale="1">
        <p:scale>
          <a:sx n="103" d="100"/>
          <a:sy n="103" d="100"/>
        </p:scale>
        <p:origin x="19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8" d="100"/>
        <a:sy n="17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742" y="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861" cy="497413"/>
          </a:xfrm>
          <a:prstGeom prst="rect">
            <a:avLst/>
          </a:prstGeom>
        </p:spPr>
        <p:txBody>
          <a:bodyPr vert="horz" lIns="88220" tIns="44111" rIns="88220" bIns="4411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294" y="2"/>
            <a:ext cx="2945861" cy="497413"/>
          </a:xfrm>
          <a:prstGeom prst="rect">
            <a:avLst/>
          </a:prstGeom>
        </p:spPr>
        <p:txBody>
          <a:bodyPr vert="horz" lIns="88220" tIns="44111" rIns="88220" bIns="44111" rtlCol="0"/>
          <a:lstStyle>
            <a:lvl1pPr algn="r">
              <a:defRPr sz="1200"/>
            </a:lvl1pPr>
          </a:lstStyle>
          <a:p>
            <a:fld id="{550491DE-C39C-4604-AFAF-332EAAF5045F}" type="datetimeFigureOut">
              <a:rPr lang="es-ES" smtClean="0"/>
              <a:t>17/10/2018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9430814"/>
            <a:ext cx="2945861" cy="497413"/>
          </a:xfrm>
          <a:prstGeom prst="rect">
            <a:avLst/>
          </a:prstGeom>
        </p:spPr>
        <p:txBody>
          <a:bodyPr vert="horz" lIns="88220" tIns="44111" rIns="88220" bIns="4411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30814"/>
            <a:ext cx="2945861" cy="497413"/>
          </a:xfrm>
          <a:prstGeom prst="rect">
            <a:avLst/>
          </a:prstGeom>
        </p:spPr>
        <p:txBody>
          <a:bodyPr vert="horz" lIns="88220" tIns="44111" rIns="88220" bIns="44111" rtlCol="0" anchor="b"/>
          <a:lstStyle>
            <a:lvl1pPr algn="r">
              <a:defRPr sz="1200"/>
            </a:lvl1pPr>
          </a:lstStyle>
          <a:p>
            <a:fld id="{FC8A0EB5-DB6A-4404-89F8-DA4F752D15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984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13942" cy="49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81" tIns="47290" rIns="94581" bIns="47290" numCol="1" anchor="t" anchorCtr="0" compatLnSpc="1">
            <a:prstTxWarp prst="textNoShape">
              <a:avLst/>
            </a:prstTxWarp>
          </a:bodyPr>
          <a:lstStyle>
            <a:lvl1pPr defTabSz="946532" eaLnBrk="1" hangingPunct="1">
              <a:defRPr sz="1300" baseline="-2500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736" y="3"/>
            <a:ext cx="2913941" cy="49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81" tIns="47290" rIns="94581" bIns="47290" numCol="1" anchor="t" anchorCtr="0" compatLnSpc="1">
            <a:prstTxWarp prst="textNoShape">
              <a:avLst/>
            </a:prstTxWarp>
          </a:bodyPr>
          <a:lstStyle>
            <a:lvl1pPr algn="r" defTabSz="946532" eaLnBrk="1" hangingPunct="1">
              <a:defRPr sz="1300" baseline="-2500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8188"/>
            <a:ext cx="5024437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831" y="4752366"/>
            <a:ext cx="5004013" cy="442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81" tIns="47290" rIns="94581" bIns="47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3113"/>
            <a:ext cx="2913942" cy="49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81" tIns="47290" rIns="94581" bIns="47290" numCol="1" anchor="b" anchorCtr="0" compatLnSpc="1">
            <a:prstTxWarp prst="textNoShape">
              <a:avLst/>
            </a:prstTxWarp>
          </a:bodyPr>
          <a:lstStyle>
            <a:lvl1pPr defTabSz="946532" eaLnBrk="1" hangingPunct="1">
              <a:defRPr sz="1300" baseline="-2500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736" y="9423113"/>
            <a:ext cx="2913941" cy="49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81" tIns="47290" rIns="94581" bIns="47290" numCol="1" anchor="b" anchorCtr="0" compatLnSpc="1">
            <a:prstTxWarp prst="textNoShape">
              <a:avLst/>
            </a:prstTxWarp>
          </a:bodyPr>
          <a:lstStyle>
            <a:lvl1pPr algn="r" defTabSz="946532" eaLnBrk="1" hangingPunct="1">
              <a:defRPr sz="1300" baseline="-2500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F6F7B8-BD09-4CED-9A88-DD0B624FF7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791" indent="-275689" eaLnBrk="0" hangingPunct="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2756" indent="-220551" eaLnBrk="0" hangingPunct="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859" indent="-220551" eaLnBrk="0" hangingPunct="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960" indent="-220551" eaLnBrk="0" hangingPunct="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6063" indent="-22055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7164" indent="-22055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8269" indent="-22055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9370" indent="-220551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52A3BE-14A0-4D73-B047-A034FAA77D5F}" type="slidenum">
              <a:rPr lang="es-ES_tradnl" altLang="es-ES" sz="1200"/>
              <a:pPr/>
              <a:t>1</a:t>
            </a:fld>
            <a:endParaRPr lang="es-ES_tradnl" altLang="es-E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29590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4324D2-682B-4A17-B7CE-A32F593C2F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08DCA-30AD-4498-B18F-D49C2B4BC2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023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2D5DD-C7EC-4890-A584-EF36DAE82F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18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E2A0-3205-465A-A5CA-714A506C7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269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020B-C8D2-424C-A3C8-52A9DA6ADF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288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4D5A-09B8-463D-8BA4-5F5859F243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38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FF46-29DC-4FA3-9DBA-866BE2279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294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25442-E441-497C-BD39-45378703F3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73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3E524-6C43-4FD3-B459-2E33988CE2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501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EDE6-CB69-4B6D-B866-FED44AF640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702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A96F-F45A-44BA-B7BC-392337D279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1E63-1CC9-4806-8885-E7117C1CEE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11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FF9DE-49AD-4E49-B99E-809B6776C3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370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85D4-6901-4BDB-8CEC-5BA39C705A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857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F161-045E-4CF1-98DD-1423279BC0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594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AE022-AAAC-4D71-91DA-D81D9B9D67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66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1638-3F8E-4DB9-BEA7-A22E7EDDAF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0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0109-B3F2-4B27-A5A4-58FC26C07A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1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C9D4A-1CD0-4476-A545-1182795737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29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E2A0-3205-465A-A5CA-714A506C7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6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659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E3FD5-4EE2-4C45-9C6E-7DF945B339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6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37563" y="6453188"/>
            <a:ext cx="6985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4CEF4-ADA4-4D54-8B49-0C48F1B73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2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5" name="Line 7"/>
          <p:cNvSpPr>
            <a:spLocks noChangeShapeType="1"/>
          </p:cNvSpPr>
          <p:nvPr userDrawn="1"/>
        </p:nvSpPr>
        <p:spPr bwMode="auto">
          <a:xfrm>
            <a:off x="0" y="795338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668E4D9A-BDC3-4508-91AE-49797998A4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enrique.Iborra@upm.e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jimena.olivares@upm.es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613612" y="696625"/>
            <a:ext cx="7804108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s-ES" altLang="es-ES" sz="2000" cap="small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altLang="es-E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s-ES" alt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Grupo de Microsistemas y Materiales Electrónicos</a:t>
            </a:r>
            <a:r>
              <a:rPr lang="es-ES" altLang="es-E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 la Universidad Politécnica de Madrid ofrece un </a:t>
            </a:r>
            <a:r>
              <a:rPr lang="es-ES" alt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contrato </a:t>
            </a:r>
            <a:r>
              <a:rPr lang="es-ES" altLang="es-ES" sz="20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predoctoral</a:t>
            </a:r>
            <a:r>
              <a:rPr lang="es-ES" alt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(FPI)</a:t>
            </a:r>
            <a:r>
              <a:rPr lang="es-ES" altLang="es-E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para la realización de una tesis doctoral vinculado al proyecto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Sensores gravimétricos de gases basados en resonadores electroacústicos de película delgada de AlN para aplicaciones de temperaturas extremas (TEC2017-84817-C2-1-R) del programa Retos del Ministerio de Ciencia, Innovación y Universidades</a:t>
            </a:r>
          </a:p>
          <a:p>
            <a:r>
              <a:rPr lang="es-ES" altLang="es-ES" sz="2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duración del contrato es de </a:t>
            </a:r>
            <a:r>
              <a:rPr lang="es-ES" alt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ES" alt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años</a:t>
            </a:r>
            <a:endParaRPr lang="es-ES" altLang="es-ES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26282" y="9070"/>
            <a:ext cx="7691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3000" cap="small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OFERTA DE CONTRATO PREDOCTORAL</a:t>
            </a:r>
            <a:endParaRPr lang="en-US" altLang="es-ES" sz="30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34767" y="3348423"/>
            <a:ext cx="404419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300"/>
              </a:spcAft>
            </a:pPr>
            <a:r>
              <a:rPr lang="es-ES" altLang="es-E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Requisitos de los solicitantes: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Grado universitario en Física, Ingeniería o similar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Poseer al menos 60 créditos de máster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Interés por la investigación, capacidad de trabajo autónomo y en grupo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Buen nivel de inglés y disponibilidad de realizar estancias breves en centros de investigación extranjeros</a:t>
            </a:r>
            <a:endParaRPr lang="es-ES" altLang="es-ES" sz="1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459961" y="2918168"/>
            <a:ext cx="3611847" cy="265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300"/>
              </a:spcAft>
            </a:pPr>
            <a:r>
              <a:rPr lang="es-ES" altLang="es-E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Interesados contactar con:</a:t>
            </a:r>
          </a:p>
          <a:p>
            <a:pPr>
              <a:spcAft>
                <a:spcPts val="0"/>
              </a:spcAft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Prof. Enrique Iborra Grau</a:t>
            </a:r>
          </a:p>
          <a:p>
            <a:pPr>
              <a:spcAft>
                <a:spcPts val="600"/>
              </a:spcAft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enrique.Iborra@upm.es</a:t>
            </a:r>
            <a:endParaRPr lang="es-ES" altLang="es-ES" sz="1800" dirty="0" smtClean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Prof. Jimena Olivares Roza</a:t>
            </a:r>
          </a:p>
          <a:p>
            <a:pPr>
              <a:spcAft>
                <a:spcPts val="1200"/>
              </a:spcAft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4"/>
              </a:rPr>
              <a:t>jimena.olivares@upm.es</a:t>
            </a:r>
            <a:endParaRPr lang="es-ES" altLang="es-ES" sz="1800" dirty="0" smtClean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Aportar la siguiente documentación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err="1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vitae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altLang="es-ES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Certificado académico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65736" y="6112206"/>
            <a:ext cx="8212528" cy="668632"/>
            <a:chOff x="463618" y="6131060"/>
            <a:chExt cx="8212528" cy="668632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68"/>
            <a:stretch/>
          </p:blipFill>
          <p:spPr>
            <a:xfrm>
              <a:off x="463618" y="6131060"/>
              <a:ext cx="1318050" cy="668632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288" y="6240315"/>
              <a:ext cx="1440000" cy="450122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907" y="6238008"/>
              <a:ext cx="1440000" cy="454737"/>
            </a:xfrm>
            <a:prstGeom prst="rect">
              <a:avLst/>
            </a:prstGeom>
          </p:spPr>
        </p:pic>
        <p:pic>
          <p:nvPicPr>
            <p:cNvPr id="9" name="Picture 3048" descr="Logo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2" t="4027" b="-1"/>
            <a:stretch/>
          </p:blipFill>
          <p:spPr bwMode="auto">
            <a:xfrm>
              <a:off x="5701526" y="6252118"/>
              <a:ext cx="1440000" cy="4265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/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8146" y="6183713"/>
              <a:ext cx="1188000" cy="563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87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332&quot;&gt;&lt;property id=&quot;20148&quot; value=&quot;5&quot;/&gt;&lt;property id=&quot;20300&quot; value=&quot;Slide 1&quot;/&gt;&lt;property id=&quot;20307&quot; value=&quot;277&quot;/&gt;&lt;/object&gt;&lt;object type=&quot;3&quot; unique_id=&quot;50851&quot;&gt;&lt;property id=&quot;20148&quot; value=&quot;5&quot;/&gt;&lt;property id=&quot;20300&quot; value=&quot;Slide 2&quot;/&gt;&lt;property id=&quot;20307&quot; value=&quot;564&quot;/&gt;&lt;/object&gt;&lt;object type=&quot;3&quot; unique_id=&quot;50852&quot;&gt;&lt;property id=&quot;20148&quot; value=&quot;5&quot;/&gt;&lt;property id=&quot;20300&quot; value=&quot;Slide 3&quot;/&gt;&lt;property id=&quot;20307&quot; value=&quot;565&quot;/&gt;&lt;/object&gt;&lt;object type=&quot;3&quot; unique_id=&quot;50853&quot;&gt;&lt;property id=&quot;20148&quot; value=&quot;5&quot;/&gt;&lt;property id=&quot;20300&quot; value=&quot;Slide 4&quot;/&gt;&lt;property id=&quot;20307&quot; value=&quot;566&quot;/&gt;&lt;/object&gt;&lt;object type=&quot;3&quot; unique_id=&quot;50854&quot;&gt;&lt;property id=&quot;20148&quot; value=&quot;5&quot;/&gt;&lt;property id=&quot;20300&quot; value=&quot;Slide 5&quot;/&gt;&lt;property id=&quot;20307&quot; value=&quot;567&quot;/&gt;&lt;/object&gt;&lt;object type=&quot;3&quot; unique_id=&quot;50855&quot;&gt;&lt;property id=&quot;20148&quot; value=&quot;5&quot;/&gt;&lt;property id=&quot;20300&quot; value=&quot;Slide 6&quot;/&gt;&lt;property id=&quot;20307&quot; value=&quot;568&quot;/&gt;&lt;/object&gt;&lt;object type=&quot;3&quot; unique_id=&quot;50856&quot;&gt;&lt;property id=&quot;20148&quot; value=&quot;5&quot;/&gt;&lt;property id=&quot;20300&quot; value=&quot;Slide 7&quot;/&gt;&lt;property id=&quot;20307&quot; value=&quot;569&quot;/&gt;&lt;/object&gt;&lt;object type=&quot;3&quot; unique_id=&quot;50857&quot;&gt;&lt;property id=&quot;20148&quot; value=&quot;5&quot;/&gt;&lt;property id=&quot;20300&quot; value=&quot;Slide 8&quot;/&gt;&lt;property id=&quot;20307&quot; value=&quot;570&quot;/&gt;&lt;/object&gt;&lt;object type=&quot;3&quot; unique_id=&quot;50858&quot;&gt;&lt;property id=&quot;20148&quot; value=&quot;5&quot;/&gt;&lt;property id=&quot;20300&quot; value=&quot;Slide 9&quot;/&gt;&lt;property id=&quot;20307&quot; value=&quot;571&quot;/&gt;&lt;/object&gt;&lt;object type=&quot;3&quot; unique_id=&quot;50859&quot;&gt;&lt;property id=&quot;20148&quot; value=&quot;5&quot;/&gt;&lt;property id=&quot;20300&quot; value=&quot;Slide 10&quot;/&gt;&lt;property id=&quot;20307&quot; value=&quot;572&quot;/&gt;&lt;/object&gt;&lt;object type=&quot;3&quot; unique_id=&quot;50860&quot;&gt;&lt;property id=&quot;20148&quot; value=&quot;5&quot;/&gt;&lt;property id=&quot;20300&quot; value=&quot;Slide 11&quot;/&gt;&lt;property id=&quot;20307&quot; value=&quot;573&quot;/&gt;&lt;/object&gt;&lt;object type=&quot;3&quot; unique_id=&quot;50861&quot;&gt;&lt;property id=&quot;20148&quot; value=&quot;5&quot;/&gt;&lt;property id=&quot;20300&quot; value=&quot;Slide 12&quot;/&gt;&lt;property id=&quot;20307&quot; value=&quot;574&quot;/&gt;&lt;/object&gt;&lt;object type=&quot;3&quot; unique_id=&quot;50862&quot;&gt;&lt;property id=&quot;20148&quot; value=&quot;5&quot;/&gt;&lt;property id=&quot;20300&quot; value=&quot;Slide 13&quot;/&gt;&lt;property id=&quot;20307&quot; value=&quot;575&quot;/&gt;&lt;/object&gt;&lt;object type=&quot;3&quot; unique_id=&quot;50863&quot;&gt;&lt;property id=&quot;20148&quot; value=&quot;5&quot;/&gt;&lt;property id=&quot;20300&quot; value=&quot;Slide 14&quot;/&gt;&lt;property id=&quot;20307&quot; value=&quot;576&quot;/&gt;&lt;/object&gt;&lt;object type=&quot;3&quot; unique_id=&quot;50864&quot;&gt;&lt;property id=&quot;20148&quot; value=&quot;5&quot;/&gt;&lt;property id=&quot;20300&quot; value=&quot;Slide 15&quot;/&gt;&lt;property id=&quot;20307&quot; value=&quot;577&quot;/&gt;&lt;/object&gt;&lt;object type=&quot;3&quot; unique_id=&quot;50865&quot;&gt;&lt;property id=&quot;20148&quot; value=&quot;5&quot;/&gt;&lt;property id=&quot;20300&quot; value=&quot;Slide 16&quot;/&gt;&lt;property id=&quot;20307&quot; value=&quot;578&quot;/&gt;&lt;/object&gt;&lt;object type=&quot;3&quot; unique_id=&quot;50866&quot;&gt;&lt;property id=&quot;20148&quot; value=&quot;5&quot;/&gt;&lt;property id=&quot;20300&quot; value=&quot;Slide 17&quot;/&gt;&lt;property id=&quot;20307&quot; value=&quot;579&quot;/&gt;&lt;/object&gt;&lt;object type=&quot;3&quot; unique_id=&quot;50867&quot;&gt;&lt;property id=&quot;20148&quot; value=&quot;5&quot;/&gt;&lt;property id=&quot;20300&quot; value=&quot;Slide 18&quot;/&gt;&lt;property id=&quot;20307&quot; value=&quot;580&quot;/&gt;&lt;/object&gt;&lt;object type=&quot;3&quot; unique_id=&quot;50868&quot;&gt;&lt;property id=&quot;20148&quot; value=&quot;5&quot;/&gt;&lt;property id=&quot;20300&quot; value=&quot;Slide 19&quot;/&gt;&lt;property id=&quot;20307&quot; value=&quot;581&quot;/&gt;&lt;/object&gt;&lt;object type=&quot;3&quot; unique_id=&quot;50869&quot;&gt;&lt;property id=&quot;20148&quot; value=&quot;5&quot;/&gt;&lt;property id=&quot;20300&quot; value=&quot;Slide 20&quot;/&gt;&lt;property id=&quot;20307&quot; value=&quot;582&quot;/&gt;&lt;/object&gt;&lt;object type=&quot;3&quot; unique_id=&quot;50870&quot;&gt;&lt;property id=&quot;20148&quot; value=&quot;5&quot;/&gt;&lt;property id=&quot;20300&quot; value=&quot;Slide 21&quot;/&gt;&lt;property id=&quot;20307&quot; value=&quot;583&quot;/&gt;&lt;/object&gt;&lt;object type=&quot;3&quot; unique_id=&quot;50871&quot;&gt;&lt;property id=&quot;20148&quot; value=&quot;5&quot;/&gt;&lt;property id=&quot;20300&quot; value=&quot;Slide 22&quot;/&gt;&lt;property id=&quot;20307&quot; value=&quot;584&quot;/&gt;&lt;/object&gt;&lt;object type=&quot;3&quot; unique_id=&quot;50872&quot;&gt;&lt;property id=&quot;20148&quot; value=&quot;5&quot;/&gt;&lt;property id=&quot;20300&quot; value=&quot;Slide 23&quot;/&gt;&lt;property id=&quot;20307&quot; value=&quot;585&quot;/&gt;&lt;/object&gt;&lt;object type=&quot;3&quot; unique_id=&quot;50873&quot;&gt;&lt;property id=&quot;20148&quot; value=&quot;5&quot;/&gt;&lt;property id=&quot;20300&quot; value=&quot;Slide 24&quot;/&gt;&lt;property id=&quot;20307&quot; value=&quot;586&quot;/&gt;&lt;/object&gt;&lt;object type=&quot;3&quot; unique_id=&quot;50874&quot;&gt;&lt;property id=&quot;20148&quot; value=&quot;5&quot;/&gt;&lt;property id=&quot;20300&quot; value=&quot;Slide 25&quot;/&gt;&lt;property id=&quot;20307&quot; value=&quot;587&quot;/&gt;&lt;/object&gt;&lt;object type=&quot;3&quot; unique_id=&quot;50875&quot;&gt;&lt;property id=&quot;20148&quot; value=&quot;5&quot;/&gt;&lt;property id=&quot;20300&quot; value=&quot;Slide 26&quot;/&gt;&lt;property id=&quot;20307&quot; value=&quot;588&quot;/&gt;&lt;/object&gt;&lt;object type=&quot;3&quot; unique_id=&quot;50876&quot;&gt;&lt;property id=&quot;20148&quot; value=&quot;5&quot;/&gt;&lt;property id=&quot;20300&quot; value=&quot;Slide 27&quot;/&gt;&lt;property id=&quot;20307&quot; value=&quot;589&quot;/&gt;&lt;/object&gt;&lt;object type=&quot;3&quot; unique_id=&quot;50877&quot;&gt;&lt;property id=&quot;20148&quot; value=&quot;5&quot;/&gt;&lt;property id=&quot;20300&quot; value=&quot;Slide 28&quot;/&gt;&lt;property id=&quot;20307&quot; value=&quot;590&quot;/&gt;&lt;/object&gt;&lt;object type=&quot;3&quot; unique_id=&quot;50879&quot;&gt;&lt;property id=&quot;20148&quot; value=&quot;5&quot;/&gt;&lt;property id=&quot;20300&quot; value=&quot;Slide 32&quot;/&gt;&lt;property id=&quot;20307&quot; value=&quot;592&quot;/&gt;&lt;/object&gt;&lt;object type=&quot;3&quot; unique_id=&quot;50880&quot;&gt;&lt;property id=&quot;20148&quot; value=&quot;5&quot;/&gt;&lt;property id=&quot;20300&quot; value=&quot;Slide 33&quot;/&gt;&lt;property id=&quot;20307&quot; value=&quot;593&quot;/&gt;&lt;/object&gt;&lt;object type=&quot;3&quot; unique_id=&quot;50881&quot;&gt;&lt;property id=&quot;20148&quot; value=&quot;5&quot;/&gt;&lt;property id=&quot;20300&quot; value=&quot;Slide 34&quot;/&gt;&lt;property id=&quot;20307&quot; value=&quot;594&quot;/&gt;&lt;/object&gt;&lt;object type=&quot;3&quot; unique_id=&quot;50882&quot;&gt;&lt;property id=&quot;20148&quot; value=&quot;5&quot;/&gt;&lt;property id=&quot;20300&quot; value=&quot;Slide 35&quot;/&gt;&lt;property id=&quot;20307&quot; value=&quot;595&quot;/&gt;&lt;/object&gt;&lt;object type=&quot;3&quot; unique_id=&quot;50883&quot;&gt;&lt;property id=&quot;20148&quot; value=&quot;5&quot;/&gt;&lt;property id=&quot;20300&quot; value=&quot;Slide 36&quot;/&gt;&lt;property id=&quot;20307&quot; value=&quot;596&quot;/&gt;&lt;/object&gt;&lt;object type=&quot;3&quot; unique_id=&quot;50884&quot;&gt;&lt;property id=&quot;20148&quot; value=&quot;5&quot;/&gt;&lt;property id=&quot;20300&quot; value=&quot;Slide 37&quot;/&gt;&lt;property id=&quot;20307&quot; value=&quot;597&quot;/&gt;&lt;/object&gt;&lt;object type=&quot;3&quot; unique_id=&quot;50885&quot;&gt;&lt;property id=&quot;20148&quot; value=&quot;5&quot;/&gt;&lt;property id=&quot;20300&quot; value=&quot;Slide 38&quot;/&gt;&lt;property id=&quot;20307&quot; value=&quot;598&quot;/&gt;&lt;/object&gt;&lt;object type=&quot;3&quot; unique_id=&quot;50886&quot;&gt;&lt;property id=&quot;20148&quot; value=&quot;5&quot;/&gt;&lt;property id=&quot;20300&quot; value=&quot;Slide 39&quot;/&gt;&lt;property id=&quot;20307&quot; value=&quot;599&quot;/&gt;&lt;/object&gt;&lt;object type=&quot;3&quot; unique_id=&quot;50887&quot;&gt;&lt;property id=&quot;20148&quot; value=&quot;5&quot;/&gt;&lt;property id=&quot;20300&quot; value=&quot;Slide 40&quot;/&gt;&lt;property id=&quot;20307&quot; value=&quot;600&quot;/&gt;&lt;/object&gt;&lt;object type=&quot;3&quot; unique_id=&quot;50888&quot;&gt;&lt;property id=&quot;20148&quot; value=&quot;5&quot;/&gt;&lt;property id=&quot;20300&quot; value=&quot;Slide 41&quot;/&gt;&lt;property id=&quot;20307&quot; value=&quot;601&quot;/&gt;&lt;/object&gt;&lt;object type=&quot;3&quot; unique_id=&quot;50889&quot;&gt;&lt;property id=&quot;20148&quot; value=&quot;5&quot;/&gt;&lt;property id=&quot;20300&quot; value=&quot;Slide 42&quot;/&gt;&lt;property id=&quot;20307&quot; value=&quot;602&quot;/&gt;&lt;/object&gt;&lt;object type=&quot;3&quot; unique_id=&quot;50890&quot;&gt;&lt;property id=&quot;20148&quot; value=&quot;5&quot;/&gt;&lt;property id=&quot;20300&quot; value=&quot;Slide 43&quot;/&gt;&lt;property id=&quot;20307&quot; value=&quot;603&quot;/&gt;&lt;/object&gt;&lt;object type=&quot;3&quot; unique_id=&quot;50891&quot;&gt;&lt;property id=&quot;20148&quot; value=&quot;5&quot;/&gt;&lt;property id=&quot;20300&quot; value=&quot;Slide 44&quot;/&gt;&lt;property id=&quot;20307&quot; value=&quot;604&quot;/&gt;&lt;/object&gt;&lt;object type=&quot;3&quot; unique_id=&quot;50892&quot;&gt;&lt;property id=&quot;20148&quot; value=&quot;5&quot;/&gt;&lt;property id=&quot;20300&quot; value=&quot;Slide 45&quot;/&gt;&lt;property id=&quot;20307&quot; value=&quot;605&quot;/&gt;&lt;/object&gt;&lt;object type=&quot;3&quot; unique_id=&quot;50893&quot;&gt;&lt;property id=&quot;20148&quot; value=&quot;5&quot;/&gt;&lt;property id=&quot;20300&quot; value=&quot;Slide 46&quot;/&gt;&lt;property id=&quot;20307&quot; value=&quot;606&quot;/&gt;&lt;/object&gt;&lt;object type=&quot;3&quot; unique_id=&quot;50894&quot;&gt;&lt;property id=&quot;20148&quot; value=&quot;5&quot;/&gt;&lt;property id=&quot;20300&quot; value=&quot;Slide 47&quot;/&gt;&lt;property id=&quot;20307&quot; value=&quot;607&quot;/&gt;&lt;/object&gt;&lt;object type=&quot;3&quot; unique_id=&quot;50895&quot;&gt;&lt;property id=&quot;20148&quot; value=&quot;5&quot;/&gt;&lt;property id=&quot;20300&quot; value=&quot;Slide 48&quot;/&gt;&lt;property id=&quot;20307&quot; value=&quot;608&quot;/&gt;&lt;/object&gt;&lt;object type=&quot;3&quot; unique_id=&quot;50896&quot;&gt;&lt;property id=&quot;20148&quot; value=&quot;5&quot;/&gt;&lt;property id=&quot;20300&quot; value=&quot;Slide 49&quot;/&gt;&lt;property id=&quot;20307&quot; value=&quot;609&quot;/&gt;&lt;/object&gt;&lt;object type=&quot;3&quot; unique_id=&quot;50897&quot;&gt;&lt;property id=&quot;20148&quot; value=&quot;5&quot;/&gt;&lt;property id=&quot;20300&quot; value=&quot;Slide 50&quot;/&gt;&lt;property id=&quot;20307&quot; value=&quot;610&quot;/&gt;&lt;/object&gt;&lt;object type=&quot;3&quot; unique_id=&quot;50898&quot;&gt;&lt;property id=&quot;20148&quot; value=&quot;5&quot;/&gt;&lt;property id=&quot;20300&quot; value=&quot;Slide 51&quot;/&gt;&lt;property id=&quot;20307&quot; value=&quot;611&quot;/&gt;&lt;/object&gt;&lt;object type=&quot;3&quot; unique_id=&quot;50899&quot;&gt;&lt;property id=&quot;20148&quot; value=&quot;5&quot;/&gt;&lt;property id=&quot;20300&quot; value=&quot;Slide 53&quot;/&gt;&lt;property id=&quot;20307&quot; value=&quot;612&quot;/&gt;&lt;/object&gt;&lt;object type=&quot;3&quot; unique_id=&quot;50900&quot;&gt;&lt;property id=&quot;20148&quot; value=&quot;5&quot;/&gt;&lt;property id=&quot;20300&quot; value=&quot;Slide 54&quot;/&gt;&lt;property id=&quot;20307&quot; value=&quot;613&quot;/&gt;&lt;/object&gt;&lt;object type=&quot;3&quot; unique_id=&quot;50901&quot;&gt;&lt;property id=&quot;20148&quot; value=&quot;5&quot;/&gt;&lt;property id=&quot;20300&quot; value=&quot;Slide 52&quot;/&gt;&lt;property id=&quot;20307&quot; value=&quot;614&quot;/&gt;&lt;/object&gt;&lt;object type=&quot;3&quot; unique_id=&quot;50902&quot;&gt;&lt;property id=&quot;20148&quot; value=&quot;5&quot;/&gt;&lt;property id=&quot;20300&quot; value=&quot;Slide 60&quot;/&gt;&lt;property id=&quot;20307&quot; value=&quot;615&quot;/&gt;&lt;/object&gt;&lt;object type=&quot;3&quot; unique_id=&quot;50903&quot;&gt;&lt;property id=&quot;20148&quot; value=&quot;5&quot;/&gt;&lt;property id=&quot;20300&quot; value=&quot;Slide 61&quot;/&gt;&lt;property id=&quot;20307&quot; value=&quot;616&quot;/&gt;&lt;/object&gt;&lt;object type=&quot;3&quot; unique_id=&quot;50904&quot;&gt;&lt;property id=&quot;20148&quot; value=&quot;5&quot;/&gt;&lt;property id=&quot;20300&quot; value=&quot;Slide 62&quot;/&gt;&lt;property id=&quot;20307&quot; value=&quot;617&quot;/&gt;&lt;/object&gt;&lt;object type=&quot;3&quot; unique_id=&quot;50905&quot;&gt;&lt;property id=&quot;20148&quot; value=&quot;5&quot;/&gt;&lt;property id=&quot;20300&quot; value=&quot;Slide 63&quot;/&gt;&lt;property id=&quot;20307&quot; value=&quot;618&quot;/&gt;&lt;/object&gt;&lt;object type=&quot;3&quot; unique_id=&quot;50906&quot;&gt;&lt;property id=&quot;20148&quot; value=&quot;5&quot;/&gt;&lt;property id=&quot;20300&quot; value=&quot;Slide 55&quot;/&gt;&lt;property id=&quot;20307&quot; value=&quot;619&quot;/&gt;&lt;/object&gt;&lt;object type=&quot;3&quot; unique_id=&quot;50907&quot;&gt;&lt;property id=&quot;20148&quot; value=&quot;5&quot;/&gt;&lt;property id=&quot;20300&quot; value=&quot;Slide 56&quot;/&gt;&lt;property id=&quot;20307&quot; value=&quot;620&quot;/&gt;&lt;/object&gt;&lt;object type=&quot;3&quot; unique_id=&quot;50908&quot;&gt;&lt;property id=&quot;20148&quot; value=&quot;5&quot;/&gt;&lt;property id=&quot;20300&quot; value=&quot;Slide 57&quot;/&gt;&lt;property id=&quot;20307&quot; value=&quot;621&quot;/&gt;&lt;/object&gt;&lt;object type=&quot;3&quot; unique_id=&quot;50909&quot;&gt;&lt;property id=&quot;20148&quot; value=&quot;5&quot;/&gt;&lt;property id=&quot;20300&quot; value=&quot;Slide 58&quot;/&gt;&lt;property id=&quot;20307&quot; value=&quot;622&quot;/&gt;&lt;/object&gt;&lt;object type=&quot;3&quot; unique_id=&quot;50911&quot;&gt;&lt;property id=&quot;20148&quot; value=&quot;5&quot;/&gt;&lt;property id=&quot;20300&quot; value=&quot;Slide 64&quot;/&gt;&lt;property id=&quot;20307&quot; value=&quot;624&quot;/&gt;&lt;/object&gt;&lt;object type=&quot;3&quot; unique_id=&quot;50912&quot;&gt;&lt;property id=&quot;20148&quot; value=&quot;5&quot;/&gt;&lt;property id=&quot;20300&quot; value=&quot;Slide 65&quot;/&gt;&lt;property id=&quot;20307&quot; value=&quot;625&quot;/&gt;&lt;/object&gt;&lt;object type=&quot;3&quot; unique_id=&quot;50913&quot;&gt;&lt;property id=&quot;20148&quot; value=&quot;5&quot;/&gt;&lt;property id=&quot;20300&quot; value=&quot;Slide 66&quot;/&gt;&lt;property id=&quot;20307&quot; value=&quot;626&quot;/&gt;&lt;/object&gt;&lt;object type=&quot;3&quot; unique_id=&quot;50914&quot;&gt;&lt;property id=&quot;20148&quot; value=&quot;5&quot;/&gt;&lt;property id=&quot;20300&quot; value=&quot;Slide 67&quot;/&gt;&lt;property id=&quot;20307&quot; value=&quot;627&quot;/&gt;&lt;/object&gt;&lt;object type=&quot;3&quot; unique_id=&quot;50915&quot;&gt;&lt;property id=&quot;20148&quot; value=&quot;5&quot;/&gt;&lt;property id=&quot;20300&quot; value=&quot;Slide 68&quot;/&gt;&lt;property id=&quot;20307&quot; value=&quot;628&quot;/&gt;&lt;/object&gt;&lt;object type=&quot;3&quot; unique_id=&quot;50916&quot;&gt;&lt;property id=&quot;20148&quot; value=&quot;5&quot;/&gt;&lt;property id=&quot;20300&quot; value=&quot;Slide 71&quot;/&gt;&lt;property id=&quot;20307&quot; value=&quot;629&quot;/&gt;&lt;/object&gt;&lt;object type=&quot;3&quot; unique_id=&quot;50917&quot;&gt;&lt;property id=&quot;20148&quot; value=&quot;5&quot;/&gt;&lt;property id=&quot;20300&quot; value=&quot;Slide 72&quot;/&gt;&lt;property id=&quot;20307&quot; value=&quot;630&quot;/&gt;&lt;/object&gt;&lt;object type=&quot;3&quot; unique_id=&quot;50918&quot;&gt;&lt;property id=&quot;20148&quot; value=&quot;5&quot;/&gt;&lt;property id=&quot;20300&quot; value=&quot;Slide 73&quot;/&gt;&lt;property id=&quot;20307&quot; value=&quot;631&quot;/&gt;&lt;/object&gt;&lt;object type=&quot;3&quot; unique_id=&quot;50919&quot;&gt;&lt;property id=&quot;20148&quot; value=&quot;5&quot;/&gt;&lt;property id=&quot;20300&quot; value=&quot;Slide 74&quot;/&gt;&lt;property id=&quot;20307&quot; value=&quot;632&quot;/&gt;&lt;/object&gt;&lt;object type=&quot;3&quot; unique_id=&quot;50920&quot;&gt;&lt;property id=&quot;20148&quot; value=&quot;5&quot;/&gt;&lt;property id=&quot;20300&quot; value=&quot;Slide 75&quot;/&gt;&lt;property id=&quot;20307&quot; value=&quot;633&quot;/&gt;&lt;/object&gt;&lt;object type=&quot;3&quot; unique_id=&quot;50921&quot;&gt;&lt;property id=&quot;20148&quot; value=&quot;5&quot;/&gt;&lt;property id=&quot;20300&quot; value=&quot;Slide 77&quot;/&gt;&lt;property id=&quot;20307&quot; value=&quot;634&quot;/&gt;&lt;/object&gt;&lt;object type=&quot;3&quot; unique_id=&quot;51007&quot;&gt;&lt;property id=&quot;20148&quot; value=&quot;5&quot;/&gt;&lt;property id=&quot;20300&quot; value=&quot;Slide 69&quot;/&gt;&lt;property id=&quot;20307&quot; value=&quot;636&quot;/&gt;&lt;/object&gt;&lt;object type=&quot;3&quot; unique_id=&quot;51348&quot;&gt;&lt;property id=&quot;20148&quot; value=&quot;5&quot;/&gt;&lt;property id=&quot;20300&quot; value=&quot;Slide 70&quot;/&gt;&lt;property id=&quot;20307&quot; value=&quot;637&quot;/&gt;&lt;/object&gt;&lt;object type=&quot;3&quot; unique_id=&quot;51607&quot;&gt;&lt;property id=&quot;20148&quot; value=&quot;5&quot;/&gt;&lt;property id=&quot;20300&quot; value=&quot;Slide 59&quot;/&gt;&lt;property id=&quot;20307&quot; value=&quot;640&quot;/&gt;&lt;/object&gt;&lt;object type=&quot;3&quot; unique_id=&quot;51608&quot;&gt;&lt;property id=&quot;20148&quot; value=&quot;5&quot;/&gt;&lt;property id=&quot;20300&quot; value=&quot;Slide 78&quot;/&gt;&lt;property id=&quot;20307&quot; value=&quot;638&quot;/&gt;&lt;/object&gt;&lt;object type=&quot;3&quot; unique_id=&quot;51609&quot;&gt;&lt;property id=&quot;20148&quot; value=&quot;5&quot;/&gt;&lt;property id=&quot;20300&quot; value=&quot;Slide 79&quot;/&gt;&lt;property id=&quot;20307&quot; value=&quot;639&quot;/&gt;&lt;/object&gt;&lt;object type=&quot;3&quot; unique_id=&quot;52404&quot;&gt;&lt;property id=&quot;20148&quot; value=&quot;5&quot;/&gt;&lt;property id=&quot;20300&quot; value=&quot;Slide 76&quot;/&gt;&lt;property id=&quot;20307&quot; value=&quot;641&quot;/&gt;&lt;/object&gt;&lt;object type=&quot;3&quot; unique_id=&quot;53365&quot;&gt;&lt;property id=&quot;20148&quot; value=&quot;5&quot;/&gt;&lt;property id=&quot;20300&quot; value=&quot;Slide 29&quot;/&gt;&lt;property id=&quot;20307&quot; value=&quot;642&quot;/&gt;&lt;/object&gt;&lt;object type=&quot;3&quot; unique_id=&quot;53366&quot;&gt;&lt;property id=&quot;20148&quot; value=&quot;5&quot;/&gt;&lt;property id=&quot;20300&quot; value=&quot;Slide 30&quot;/&gt;&lt;property id=&quot;20307&quot; value=&quot;643&quot;/&gt;&lt;/object&gt;&lt;object type=&quot;3&quot; unique_id=&quot;53367&quot;&gt;&lt;property id=&quot;20148&quot; value=&quot;5&quot;/&gt;&lt;property id=&quot;20300&quot; value=&quot;Slide 31&quot;/&gt;&lt;property id=&quot;20307&quot; value=&quot;64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anose="05050102010706020507" pitchFamily="18" charset="2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anose="05050102010706020507" pitchFamily="18" charset="2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19631</TotalTime>
  <Words>146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Symbol</vt:lpstr>
      <vt:lpstr>Tahoma</vt:lpstr>
      <vt:lpstr>Times New Roman</vt:lpstr>
      <vt:lpstr>Wingdings</vt:lpstr>
      <vt:lpstr>Textura</vt:lpstr>
      <vt:lpstr>Diseño personalizado</vt:lpstr>
      <vt:lpstr>Presentación de PowerPoint</vt:lpstr>
    </vt:vector>
  </TitlesOfParts>
  <Company>MATEC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Semiconductor Materials</dc:title>
  <dc:creator>MATEC41</dc:creator>
  <cp:lastModifiedBy>Jimena Olivares</cp:lastModifiedBy>
  <cp:revision>783</cp:revision>
  <cp:lastPrinted>2018-10-15T17:39:24Z</cp:lastPrinted>
  <dcterms:created xsi:type="dcterms:W3CDTF">2008-07-21T15:21:31Z</dcterms:created>
  <dcterms:modified xsi:type="dcterms:W3CDTF">2018-10-17T11:10:34Z</dcterms:modified>
</cp:coreProperties>
</file>